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906000" cy="6858000" type="A4"/>
  <p:notesSz cx="6797675" cy="9928225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699" y="2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6445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2739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74266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57346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42638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822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2531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86636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52014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90727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7619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FC80D-4C33-4AD3-92C4-E826CC4863E0}" type="datetimeFigureOut">
              <a:rPr lang="es-ES_tradnl" smtClean="0"/>
              <a:t>17/04/2026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6E8DA-2D7E-45F7-AFBC-A2207B69624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0218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fundacioncnse-dilse.org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hyperlink" Target="http://arasaac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undacioncnse-dilse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598847"/>
              </p:ext>
            </p:extLst>
          </p:nvPr>
        </p:nvGraphicFramePr>
        <p:xfrm>
          <a:off x="710695" y="949243"/>
          <a:ext cx="8424935" cy="44999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8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4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4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95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 </a:t>
                      </a: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BEBÉ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NIÑO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JOVEN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ADULTO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ANCIANO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0- 2 AÑOS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3-12 AÑOS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12-25 AÑOS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25-65</a:t>
                      </a:r>
                      <a:r>
                        <a:rPr lang="es-ES" sz="14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AÑOS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MÁS DE 65 AÑOS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LOS NIÑOS VAN AL</a:t>
                      </a:r>
                      <a:r>
                        <a:rPr lang="es-ES" sz="14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COLEGIO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LOS JÓVENES VAN AL INSTITUTO</a:t>
                      </a: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LOS ADULTOS TRABAJAN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50" name="Picture 2" descr="beb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8" y="3693853"/>
            <a:ext cx="1548000" cy="15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i�o, �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005" y="3730504"/>
            <a:ext cx="1548000" cy="15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fundacioncnse-dilse.org/bddilse/images/stories/jove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590" y="3730504"/>
            <a:ext cx="1548000" cy="15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fundacioncnse-dilse.org/bddilse/images/stories/adult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361" y="3926028"/>
            <a:ext cx="1581486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fundacioncnse-dilse.org/bddilse/images/stories/ancian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995" y="3710028"/>
            <a:ext cx="1548000" cy="15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2468A57-6AF2-561E-0214-FE3D3DFFCAD6}"/>
              </a:ext>
            </a:extLst>
          </p:cNvPr>
          <p:cNvSpPr txBox="1"/>
          <p:nvPr/>
        </p:nvSpPr>
        <p:spPr>
          <a:xfrm>
            <a:off x="1139047" y="236935"/>
            <a:ext cx="7627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MI HISTORIA</a:t>
            </a:r>
          </a:p>
        </p:txBody>
      </p:sp>
      <p:pic>
        <p:nvPicPr>
          <p:cNvPr id="10" name="Imagen 9" descr="Logotipo&#10;&#10;El contenido generado por IA puede ser incorrecto.">
            <a:extLst>
              <a:ext uri="{FF2B5EF4-FFF2-40B4-BE49-F238E27FC236}">
                <a16:creationId xmlns:a16="http://schemas.microsoft.com/office/drawing/2014/main" id="{5052C45F-B3EA-4EAB-5E96-6158C3DC89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98" y="1616147"/>
            <a:ext cx="1030339" cy="1030339"/>
          </a:xfrm>
          <a:prstGeom prst="rect">
            <a:avLst/>
          </a:prstGeom>
        </p:spPr>
      </p:pic>
      <p:pic>
        <p:nvPicPr>
          <p:cNvPr id="12" name="Imagen 11" descr="Dibujo animado de un personaje animado&#10;&#10;El contenido generado por IA puede ser incorrecto.">
            <a:extLst>
              <a:ext uri="{FF2B5EF4-FFF2-40B4-BE49-F238E27FC236}">
                <a16:creationId xmlns:a16="http://schemas.microsoft.com/office/drawing/2014/main" id="{9AFA4B1B-3BC9-86C5-F53D-B0179DAA7D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161" y="1390390"/>
            <a:ext cx="1030338" cy="1030338"/>
          </a:xfrm>
          <a:prstGeom prst="rect">
            <a:avLst/>
          </a:prstGeom>
        </p:spPr>
      </p:pic>
      <p:pic>
        <p:nvPicPr>
          <p:cNvPr id="14" name="Imagen 13" descr="Un dibujo de un personaje de caricatura&#10;&#10;El contenido generado por IA puede ser incorrecto.">
            <a:extLst>
              <a:ext uri="{FF2B5EF4-FFF2-40B4-BE49-F238E27FC236}">
                <a16:creationId xmlns:a16="http://schemas.microsoft.com/office/drawing/2014/main" id="{3AAE8796-1EE5-9BC0-8395-A74C3201B7A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897" y="981688"/>
            <a:ext cx="1440000" cy="1440000"/>
          </a:xfrm>
          <a:prstGeom prst="rect">
            <a:avLst/>
          </a:prstGeom>
        </p:spPr>
      </p:pic>
      <p:pic>
        <p:nvPicPr>
          <p:cNvPr id="16" name="Imagen 15" descr="Dibujo animado de un personaje con la boca abierta&#10;&#10;El contenido generado por IA puede ser incorrecto.">
            <a:extLst>
              <a:ext uri="{FF2B5EF4-FFF2-40B4-BE49-F238E27FC236}">
                <a16:creationId xmlns:a16="http://schemas.microsoft.com/office/drawing/2014/main" id="{3B17B243-9D58-4673-245C-3BF9A3BDB4F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104" y="980728"/>
            <a:ext cx="1440000" cy="1440000"/>
          </a:xfrm>
          <a:prstGeom prst="rect">
            <a:avLst/>
          </a:prstGeom>
        </p:spPr>
      </p:pic>
      <p:pic>
        <p:nvPicPr>
          <p:cNvPr id="18" name="Imagen 17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id="{A3FB0C7D-11E9-F5F8-0A5B-99A8389E5ED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219" y="990595"/>
            <a:ext cx="1440000" cy="144000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785B5652-BCBE-9553-5CC0-6FCE24BF2803}"/>
              </a:ext>
            </a:extLst>
          </p:cNvPr>
          <p:cNvSpPr txBox="1"/>
          <p:nvPr/>
        </p:nvSpPr>
        <p:spPr>
          <a:xfrm>
            <a:off x="19062" y="6322982"/>
            <a:ext cx="9886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2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12"/>
              </a:rPr>
              <a:t>http://arasaac.org</a:t>
            </a: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Procedencia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</a:rPr>
              <a:t> imágenes: Diccionario de la Lengua de Signos Española de la CNSE (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  <a:hlinkClick r:id="rId13"/>
              </a:rPr>
              <a:t>https://fundacioncnse-dilse.org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</a:t>
            </a: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Autora: Alicia López Romero</a:t>
            </a:r>
            <a:endParaRPr lang="es-ES" sz="1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594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62D91-D341-51BE-8593-96DA6F1B3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>
            <a:extLst>
              <a:ext uri="{FF2B5EF4-FFF2-40B4-BE49-F238E27FC236}">
                <a16:creationId xmlns:a16="http://schemas.microsoft.com/office/drawing/2014/main" id="{AC2AD832-153D-98A8-6119-D95FF6157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291754"/>
              </p:ext>
            </p:extLst>
          </p:nvPr>
        </p:nvGraphicFramePr>
        <p:xfrm>
          <a:off x="488504" y="760155"/>
          <a:ext cx="8928993" cy="553189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286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PASADO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PRESENTE (AHORA)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Ahora tengo _______ años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y soy ________________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3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Cuando tenía _____________ años era un ____________________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Cuando tenga _________ años seré un _______________________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17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PON UNA FOTO O HAZ UN DIBUJO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PON UNA FOTO O HAZ UN DIBUJO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8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CUANDO ERA PEQUEÑO UN DÍA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_____________________________________________________________________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AHORA ME SIENTO CONTENTO PORQUE </a:t>
                      </a:r>
                      <a:r>
                        <a:rPr lang="es-ES_tradnl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______________________________________________________________________________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CUANDO SEA ADULTO QUIERO SER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_____________________________________________________________________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_trad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3230148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70AE9C6D-9EB6-FD3B-4ECE-20DCDB8AC742}"/>
              </a:ext>
            </a:extLst>
          </p:cNvPr>
          <p:cNvSpPr txBox="1"/>
          <p:nvPr/>
        </p:nvSpPr>
        <p:spPr>
          <a:xfrm>
            <a:off x="1139047" y="236935"/>
            <a:ext cx="7627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MI HISTORIA</a:t>
            </a:r>
          </a:p>
        </p:txBody>
      </p:sp>
      <p:pic>
        <p:nvPicPr>
          <p:cNvPr id="12" name="Imagen 11" descr="Dibujo animado de un personaje animado&#10;&#10;El contenido generado por IA puede ser incorrecto.">
            <a:extLst>
              <a:ext uri="{FF2B5EF4-FFF2-40B4-BE49-F238E27FC236}">
                <a16:creationId xmlns:a16="http://schemas.microsoft.com/office/drawing/2014/main" id="{53F77B00-D01E-2142-C396-FAEC44E201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056" y="1161857"/>
            <a:ext cx="738597" cy="738597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4736F98-141D-830F-0278-8A6DDDA99F0B}"/>
              </a:ext>
            </a:extLst>
          </p:cNvPr>
          <p:cNvSpPr txBox="1"/>
          <p:nvPr/>
        </p:nvSpPr>
        <p:spPr>
          <a:xfrm>
            <a:off x="19062" y="6322982"/>
            <a:ext cx="9886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2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3"/>
              </a:rPr>
              <a:t>http://arasaac.org</a:t>
            </a: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Procedencia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</a:rPr>
              <a:t> imágenes: Diccionario de la Lengua de Signos Española de la CNSE (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  <a:hlinkClick r:id="rId4"/>
              </a:rPr>
              <a:t>https://fundacioncnse-dilse.org</a:t>
            </a:r>
            <a:r>
              <a:rPr lang="es-ES" sz="12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</a:t>
            </a:r>
            <a:r>
              <a:rPr lang="es-ES" sz="12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Autora: Alicia López Romero</a:t>
            </a:r>
            <a:endParaRPr lang="es-ES" sz="1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77553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201</Words>
  <Application>Microsoft Office PowerPoint</Application>
  <PresentationFormat>A4 (210 x 297 mm)</PresentationFormat>
  <Paragraphs>55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Alicia López Romero</cp:lastModifiedBy>
  <cp:revision>7</cp:revision>
  <cp:lastPrinted>2025-10-07T10:27:54Z</cp:lastPrinted>
  <dcterms:created xsi:type="dcterms:W3CDTF">2025-10-07T08:28:16Z</dcterms:created>
  <dcterms:modified xsi:type="dcterms:W3CDTF">2026-04-17T21:35:56Z</dcterms:modified>
</cp:coreProperties>
</file>